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13C9-FE28-4881-9407-057406E7E822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B13C9-FE28-4881-9407-057406E7E822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A236F-B7E9-444A-9BDC-A0BBF18BB0A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0"/>
            <a:ext cx="7560840" cy="2132856"/>
          </a:xfrm>
        </p:spPr>
        <p:txBody>
          <a:bodyPr>
            <a:normAutofit/>
          </a:bodyPr>
          <a:lstStyle/>
          <a:p>
            <a:r>
              <a:rPr lang="ru-RU" sz="2000" b="1" u="sng" dirty="0" smtClean="0"/>
              <a:t>Уважаемые жители городского округа Лотошино!</a:t>
            </a:r>
            <a:br>
              <a:rPr lang="ru-RU" sz="2000" b="1" u="sng" dirty="0" smtClean="0"/>
            </a:br>
            <a:r>
              <a:rPr lang="ru-RU" sz="2000" b="1" u="sng" dirty="0" smtClean="0"/>
              <a:t>Предлагаем вашему вниманию график личного</a:t>
            </a:r>
            <a:br>
              <a:rPr lang="ru-RU" sz="2000" b="1" u="sng" dirty="0" smtClean="0"/>
            </a:br>
            <a:r>
              <a:rPr lang="ru-RU" sz="2000" b="1" u="sng" dirty="0" smtClean="0"/>
              <a:t>приема</a:t>
            </a:r>
            <a:br>
              <a:rPr lang="ru-RU" sz="2000" b="1" u="sng" dirty="0" smtClean="0"/>
            </a:br>
            <a:r>
              <a:rPr lang="ru-RU" sz="2000" b="1" u="sng" dirty="0" smtClean="0"/>
              <a:t>граждан в общественной приемной</a:t>
            </a:r>
            <a:br>
              <a:rPr lang="ru-RU" sz="2000" b="1" u="sng" dirty="0" smtClean="0"/>
            </a:br>
            <a:r>
              <a:rPr lang="ru-RU" sz="2000" b="1" u="sng" dirty="0" smtClean="0"/>
              <a:t>исполнительными </a:t>
            </a:r>
            <a:br>
              <a:rPr lang="ru-RU" sz="2000" b="1" u="sng" dirty="0" smtClean="0"/>
            </a:br>
            <a:r>
              <a:rPr lang="ru-RU" sz="2000" b="1" u="sng" dirty="0" smtClean="0"/>
              <a:t>органами государственной власти на </a:t>
            </a:r>
            <a:r>
              <a:rPr lang="ru-RU" sz="2000" b="1" u="sng" dirty="0" smtClean="0"/>
              <a:t>октябрь </a:t>
            </a:r>
            <a:r>
              <a:rPr lang="ru-RU" sz="2000" b="1" u="sng" dirty="0" smtClean="0"/>
              <a:t>.</a:t>
            </a:r>
            <a:endParaRPr lang="ru-RU" sz="2000" b="1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4680520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0</a:t>
            </a:r>
            <a:r>
              <a:rPr lang="ru-RU" sz="2000" b="1" dirty="0" smtClean="0">
                <a:solidFill>
                  <a:schemeClr val="tx1"/>
                </a:solidFill>
              </a:rPr>
              <a:t>4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ок</a:t>
            </a:r>
            <a:r>
              <a:rPr lang="ru-RU" sz="2000" b="1" dirty="0" smtClean="0">
                <a:solidFill>
                  <a:schemeClr val="tx1"/>
                </a:solidFill>
              </a:rPr>
              <a:t>тября </a:t>
            </a:r>
            <a:r>
              <a:rPr lang="ru-RU" sz="2000" b="1" dirty="0" smtClean="0">
                <a:solidFill>
                  <a:schemeClr val="tx1"/>
                </a:solidFill>
              </a:rPr>
              <a:t>– </a:t>
            </a:r>
            <a:r>
              <a:rPr lang="ru-RU" sz="2000" b="1" dirty="0" smtClean="0">
                <a:solidFill>
                  <a:schemeClr val="tx1"/>
                </a:solidFill>
              </a:rPr>
              <a:t>Министерство жилищной политики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 Московской области 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( с 10-00 до 13-00)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11 </a:t>
            </a:r>
            <a:r>
              <a:rPr lang="ru-RU" sz="2000" b="1" dirty="0" smtClean="0">
                <a:solidFill>
                  <a:schemeClr val="tx1"/>
                </a:solidFill>
              </a:rPr>
              <a:t>ок</a:t>
            </a:r>
            <a:r>
              <a:rPr lang="ru-RU" sz="2000" b="1" dirty="0" smtClean="0">
                <a:solidFill>
                  <a:schemeClr val="tx1"/>
                </a:solidFill>
              </a:rPr>
              <a:t>тября </a:t>
            </a:r>
            <a:r>
              <a:rPr lang="ru-RU" sz="2000" b="1" dirty="0" smtClean="0">
                <a:solidFill>
                  <a:schemeClr val="tx1"/>
                </a:solidFill>
              </a:rPr>
              <a:t>– </a:t>
            </a:r>
            <a:r>
              <a:rPr lang="ru-RU" sz="2000" b="1" dirty="0" smtClean="0">
                <a:solidFill>
                  <a:schemeClr val="tx1"/>
                </a:solidFill>
              </a:rPr>
              <a:t>Главное управление записи актов гражданского состояния 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 Московской области 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( с 10-00 до 13-00)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18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ок</a:t>
            </a:r>
            <a:r>
              <a:rPr lang="ru-RU" sz="2000" b="1" dirty="0" smtClean="0">
                <a:solidFill>
                  <a:schemeClr val="tx1"/>
                </a:solidFill>
              </a:rPr>
              <a:t>тября</a:t>
            </a:r>
            <a:r>
              <a:rPr lang="ru-RU" sz="2000" b="1" dirty="0" smtClean="0">
                <a:solidFill>
                  <a:schemeClr val="tx1"/>
                </a:solidFill>
              </a:rPr>
              <a:t>– </a:t>
            </a:r>
            <a:r>
              <a:rPr lang="ru-RU" sz="2000" b="1" dirty="0" smtClean="0">
                <a:solidFill>
                  <a:schemeClr val="tx1"/>
                </a:solidFill>
              </a:rPr>
              <a:t>Министерство </a:t>
            </a:r>
            <a:r>
              <a:rPr lang="ru-RU" sz="2000" b="1" dirty="0" err="1" smtClean="0">
                <a:solidFill>
                  <a:schemeClr val="tx1"/>
                </a:solidFill>
              </a:rPr>
              <a:t>жилищно</a:t>
            </a:r>
            <a:r>
              <a:rPr lang="ru-RU" sz="2000" b="1" smtClean="0">
                <a:solidFill>
                  <a:schemeClr val="tx1"/>
                </a:solidFill>
              </a:rPr>
              <a:t> – </a:t>
            </a:r>
            <a:r>
              <a:rPr lang="ru-RU" sz="2000" b="1" smtClean="0">
                <a:solidFill>
                  <a:schemeClr val="tx1"/>
                </a:solidFill>
              </a:rPr>
              <a:t>коммунального </a:t>
            </a:r>
            <a:r>
              <a:rPr lang="ru-RU" sz="2000" b="1" dirty="0" smtClean="0">
                <a:solidFill>
                  <a:schemeClr val="tx1"/>
                </a:solidFill>
              </a:rPr>
              <a:t>хозяйства Московской </a:t>
            </a:r>
            <a:r>
              <a:rPr lang="ru-RU" sz="2000" b="1" smtClean="0">
                <a:solidFill>
                  <a:schemeClr val="tx1"/>
                </a:solidFill>
              </a:rPr>
              <a:t>области </a:t>
            </a:r>
            <a:endParaRPr lang="ru-RU" sz="2000" b="1" smtClean="0">
              <a:solidFill>
                <a:schemeClr val="tx1"/>
              </a:solidFill>
            </a:endParaRPr>
          </a:p>
          <a:p>
            <a:pPr algn="l"/>
            <a:r>
              <a:rPr lang="ru-RU" sz="2000" b="1" smtClean="0">
                <a:solidFill>
                  <a:schemeClr val="tx1"/>
                </a:solidFill>
              </a:rPr>
              <a:t>( </a:t>
            </a:r>
            <a:r>
              <a:rPr lang="ru-RU" sz="2000" b="1" dirty="0" smtClean="0">
                <a:solidFill>
                  <a:schemeClr val="tx1"/>
                </a:solidFill>
              </a:rPr>
              <a:t>с 10-00 до 13-00)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28</a:t>
            </a:r>
            <a:r>
              <a:rPr lang="ru-RU" sz="2000" b="1" dirty="0" smtClean="0">
                <a:solidFill>
                  <a:schemeClr val="tx1"/>
                </a:solidFill>
              </a:rPr>
              <a:t> октября </a:t>
            </a:r>
            <a:r>
              <a:rPr lang="ru-RU" sz="2000" b="1" dirty="0" smtClean="0">
                <a:solidFill>
                  <a:schemeClr val="tx1"/>
                </a:solidFill>
              </a:rPr>
              <a:t>– </a:t>
            </a:r>
            <a:r>
              <a:rPr lang="ru-RU" sz="2000" b="1" dirty="0" smtClean="0">
                <a:solidFill>
                  <a:schemeClr val="tx1"/>
                </a:solidFill>
              </a:rPr>
              <a:t>Министерство </a:t>
            </a:r>
            <a:r>
              <a:rPr lang="ru-RU" sz="2000" b="1" dirty="0" smtClean="0">
                <a:solidFill>
                  <a:schemeClr val="tx1"/>
                </a:solidFill>
              </a:rPr>
              <a:t>культуры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Московской области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( с 10-00 до 13-00)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</a:rPr>
              <a:t>Предварительная запись на прием осуществляется по телефону 8(49628)7-15-15</a:t>
            </a:r>
          </a:p>
          <a:p>
            <a:pPr algn="l"/>
            <a:endParaRPr lang="ru-RU" sz="1800" b="1" dirty="0" smtClean="0">
              <a:solidFill>
                <a:schemeClr val="tx1"/>
              </a:solidFill>
            </a:endParaRPr>
          </a:p>
          <a:p>
            <a:pPr algn="l"/>
            <a:endParaRPr lang="ru-RU" sz="1800" b="1" dirty="0" smtClean="0">
              <a:solidFill>
                <a:schemeClr val="tx1"/>
              </a:solidFill>
            </a:endParaRPr>
          </a:p>
          <a:p>
            <a:pPr algn="l"/>
            <a:endParaRPr lang="ru-RU" sz="1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78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Уважаемые жители городского округа Лотошино! Предлагаем вашему вниманию график личного приема граждан в общественной приемной исполнительными  органами государственной власти на октябрь 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Уважаемые жители Лотошинского района! Предлагаем вашему вниманию график личного приема граждан в общественной приемной исполнительными</dc:title>
  <dc:creator>Сухарева А.М.</dc:creator>
  <cp:lastModifiedBy>Сухарева А.М.</cp:lastModifiedBy>
  <cp:revision>34</cp:revision>
  <dcterms:created xsi:type="dcterms:W3CDTF">2018-05-28T06:14:42Z</dcterms:created>
  <dcterms:modified xsi:type="dcterms:W3CDTF">2019-10-01T13:45:31Z</dcterms:modified>
</cp:coreProperties>
</file>